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4"/>
  </p:notesMasterIdLst>
  <p:sldIdLst>
    <p:sldId id="256" r:id="rId2"/>
    <p:sldId id="258" r:id="rId3"/>
    <p:sldId id="259" r:id="rId4"/>
    <p:sldId id="264" r:id="rId5"/>
    <p:sldId id="262" r:id="rId6"/>
    <p:sldId id="265" r:id="rId7"/>
    <p:sldId id="263" r:id="rId8"/>
    <p:sldId id="266" r:id="rId9"/>
    <p:sldId id="267" r:id="rId10"/>
    <p:sldId id="271" r:id="rId11"/>
    <p:sldId id="260" r:id="rId12"/>
    <p:sldId id="261" r:id="rId13"/>
    <p:sldId id="268" r:id="rId14"/>
    <p:sldId id="270" r:id="rId15"/>
    <p:sldId id="272" r:id="rId16"/>
    <p:sldId id="273" r:id="rId17"/>
    <p:sldId id="274" r:id="rId18"/>
    <p:sldId id="277" r:id="rId19"/>
    <p:sldId id="275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0"/>
    <a:srgbClr val="F3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BFC92-2F79-4B65-B330-93A892583D53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FFF3A39-870E-4A22-A7A9-B26D6DB4C92B}">
      <dgm:prSet phldrT="[Metin]"/>
      <dgm:spPr/>
      <dgm:t>
        <a:bodyPr/>
        <a:lstStyle/>
        <a:p>
          <a:r>
            <a:rPr lang="en-US" dirty="0"/>
            <a:t>Admin</a:t>
          </a:r>
        </a:p>
      </dgm:t>
    </dgm:pt>
    <dgm:pt modelId="{CAD2D3C5-A4D8-453F-BB9B-E890FD0F886A}" type="parTrans" cxnId="{40CCD114-81AA-4EC2-B0B1-E958A17317B2}">
      <dgm:prSet/>
      <dgm:spPr/>
      <dgm:t>
        <a:bodyPr/>
        <a:lstStyle/>
        <a:p>
          <a:endParaRPr lang="en-US"/>
        </a:p>
      </dgm:t>
    </dgm:pt>
    <dgm:pt modelId="{D0574A88-1C33-4D4B-A8B2-420867F9B1AA}" type="sibTrans" cxnId="{40CCD114-81AA-4EC2-B0B1-E958A17317B2}">
      <dgm:prSet/>
      <dgm:spPr/>
      <dgm:t>
        <a:bodyPr/>
        <a:lstStyle/>
        <a:p>
          <a:endParaRPr lang="en-US"/>
        </a:p>
      </dgm:t>
    </dgm:pt>
    <dgm:pt modelId="{8244B295-E63E-4D74-A151-45EC66F66B45}">
      <dgm:prSet phldrT="[Metin]"/>
      <dgm:spPr/>
      <dgm:t>
        <a:bodyPr/>
        <a:lstStyle/>
        <a:p>
          <a:r>
            <a:rPr lang="en-US" dirty="0"/>
            <a:t>User</a:t>
          </a:r>
        </a:p>
      </dgm:t>
    </dgm:pt>
    <dgm:pt modelId="{6BC2744F-BD48-4AD2-B236-EAC908C04E91}" type="parTrans" cxnId="{D444ABC6-215A-42FF-A496-5B58C04DAF46}">
      <dgm:prSet/>
      <dgm:spPr/>
      <dgm:t>
        <a:bodyPr/>
        <a:lstStyle/>
        <a:p>
          <a:endParaRPr lang="en-US"/>
        </a:p>
      </dgm:t>
    </dgm:pt>
    <dgm:pt modelId="{320C4012-3A69-4360-817A-41B99D0A56F7}" type="sibTrans" cxnId="{D444ABC6-215A-42FF-A496-5B58C04DAF46}">
      <dgm:prSet/>
      <dgm:spPr/>
      <dgm:t>
        <a:bodyPr/>
        <a:lstStyle/>
        <a:p>
          <a:endParaRPr lang="en-US"/>
        </a:p>
      </dgm:t>
    </dgm:pt>
    <dgm:pt modelId="{74719E48-C10D-4D65-8008-0F29E8980031}" type="pres">
      <dgm:prSet presAssocID="{8E6BFC92-2F79-4B65-B330-93A892583D53}" presName="diagram" presStyleCnt="0">
        <dgm:presLayoutVars>
          <dgm:dir/>
          <dgm:resizeHandles val="exact"/>
        </dgm:presLayoutVars>
      </dgm:prSet>
      <dgm:spPr/>
    </dgm:pt>
    <dgm:pt modelId="{A5515243-0A26-4F94-93CE-72D4EE0E57C5}" type="pres">
      <dgm:prSet presAssocID="{DFFF3A39-870E-4A22-A7A9-B26D6DB4C92B}" presName="node" presStyleLbl="node1" presStyleIdx="0" presStyleCnt="2">
        <dgm:presLayoutVars>
          <dgm:bulletEnabled val="1"/>
        </dgm:presLayoutVars>
      </dgm:prSet>
      <dgm:spPr/>
    </dgm:pt>
    <dgm:pt modelId="{D19017B4-547B-4D06-A7CB-420D0BC836BA}" type="pres">
      <dgm:prSet presAssocID="{D0574A88-1C33-4D4B-A8B2-420867F9B1AA}" presName="sibTrans" presStyleCnt="0"/>
      <dgm:spPr/>
    </dgm:pt>
    <dgm:pt modelId="{C8AE57F3-E23E-40A2-9120-C34FE50DD73B}" type="pres">
      <dgm:prSet presAssocID="{8244B295-E63E-4D74-A151-45EC66F66B45}" presName="node" presStyleLbl="node1" presStyleIdx="1" presStyleCnt="2" custLinFactNeighborX="6341" custLinFactNeighborY="1571">
        <dgm:presLayoutVars>
          <dgm:bulletEnabled val="1"/>
        </dgm:presLayoutVars>
      </dgm:prSet>
      <dgm:spPr/>
    </dgm:pt>
  </dgm:ptLst>
  <dgm:cxnLst>
    <dgm:cxn modelId="{40CCD114-81AA-4EC2-B0B1-E958A17317B2}" srcId="{8E6BFC92-2F79-4B65-B330-93A892583D53}" destId="{DFFF3A39-870E-4A22-A7A9-B26D6DB4C92B}" srcOrd="0" destOrd="0" parTransId="{CAD2D3C5-A4D8-453F-BB9B-E890FD0F886A}" sibTransId="{D0574A88-1C33-4D4B-A8B2-420867F9B1AA}"/>
    <dgm:cxn modelId="{36FE1C71-F2FF-477F-A393-6C30776E70D1}" type="presOf" srcId="{DFFF3A39-870E-4A22-A7A9-B26D6DB4C92B}" destId="{A5515243-0A26-4F94-93CE-72D4EE0E57C5}" srcOrd="0" destOrd="0" presId="urn:microsoft.com/office/officeart/2005/8/layout/default"/>
    <dgm:cxn modelId="{0291F075-A1E2-4B30-909A-516D0106D40A}" type="presOf" srcId="{8E6BFC92-2F79-4B65-B330-93A892583D53}" destId="{74719E48-C10D-4D65-8008-0F29E8980031}" srcOrd="0" destOrd="0" presId="urn:microsoft.com/office/officeart/2005/8/layout/default"/>
    <dgm:cxn modelId="{D444ABC6-215A-42FF-A496-5B58C04DAF46}" srcId="{8E6BFC92-2F79-4B65-B330-93A892583D53}" destId="{8244B295-E63E-4D74-A151-45EC66F66B45}" srcOrd="1" destOrd="0" parTransId="{6BC2744F-BD48-4AD2-B236-EAC908C04E91}" sibTransId="{320C4012-3A69-4360-817A-41B99D0A56F7}"/>
    <dgm:cxn modelId="{77C4E0FF-942C-493C-ADF1-4E2A572AE426}" type="presOf" srcId="{8244B295-E63E-4D74-A151-45EC66F66B45}" destId="{C8AE57F3-E23E-40A2-9120-C34FE50DD73B}" srcOrd="0" destOrd="0" presId="urn:microsoft.com/office/officeart/2005/8/layout/default"/>
    <dgm:cxn modelId="{5984EF85-8D66-4790-A57B-B893E5018A10}" type="presParOf" srcId="{74719E48-C10D-4D65-8008-0F29E8980031}" destId="{A5515243-0A26-4F94-93CE-72D4EE0E57C5}" srcOrd="0" destOrd="0" presId="urn:microsoft.com/office/officeart/2005/8/layout/default"/>
    <dgm:cxn modelId="{DB9AE96E-C44A-4C31-B008-2E61DEFB43C2}" type="presParOf" srcId="{74719E48-C10D-4D65-8008-0F29E8980031}" destId="{D19017B4-547B-4D06-A7CB-420D0BC836BA}" srcOrd="1" destOrd="0" presId="urn:microsoft.com/office/officeart/2005/8/layout/default"/>
    <dgm:cxn modelId="{9B0BF11D-FC16-48F3-B38E-ADFDAF7B9BB4}" type="presParOf" srcId="{74719E48-C10D-4D65-8008-0F29E8980031}" destId="{C8AE57F3-E23E-40A2-9120-C34FE50DD73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ECF7A8-8C63-4CC2-BA23-8C865248E60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9404BB8-A9B5-44AE-A614-89C40626E2FD}">
      <dgm:prSet phldrT="[Metin]"/>
      <dgm:spPr/>
      <dgm:t>
        <a:bodyPr/>
        <a:lstStyle/>
        <a:p>
          <a:r>
            <a:rPr lang="en-US" dirty="0"/>
            <a:t> DATABASE</a:t>
          </a:r>
        </a:p>
      </dgm:t>
    </dgm:pt>
    <dgm:pt modelId="{F056A929-B58F-41F2-849B-0D0914DEB80F}" type="parTrans" cxnId="{323F002B-F8B2-4281-9B05-FFC06FFB18FF}">
      <dgm:prSet/>
      <dgm:spPr/>
      <dgm:t>
        <a:bodyPr/>
        <a:lstStyle/>
        <a:p>
          <a:endParaRPr lang="en-US"/>
        </a:p>
      </dgm:t>
    </dgm:pt>
    <dgm:pt modelId="{DC3A06D3-30EB-40CC-81AE-4CE8545F708D}" type="sibTrans" cxnId="{323F002B-F8B2-4281-9B05-FFC06FFB18FF}">
      <dgm:prSet/>
      <dgm:spPr/>
      <dgm:t>
        <a:bodyPr/>
        <a:lstStyle/>
        <a:p>
          <a:endParaRPr lang="en-US"/>
        </a:p>
      </dgm:t>
    </dgm:pt>
    <dgm:pt modelId="{BC18B2BC-7C5F-4B10-891B-B95723349F9F}" type="pres">
      <dgm:prSet presAssocID="{5BECF7A8-8C63-4CC2-BA23-8C865248E603}" presName="diagram" presStyleCnt="0">
        <dgm:presLayoutVars>
          <dgm:dir/>
          <dgm:resizeHandles val="exact"/>
        </dgm:presLayoutVars>
      </dgm:prSet>
      <dgm:spPr/>
    </dgm:pt>
    <dgm:pt modelId="{4709B2CE-35D2-40FE-9EFB-74C90F994C8E}" type="pres">
      <dgm:prSet presAssocID="{99404BB8-A9B5-44AE-A614-89C40626E2FD}" presName="node" presStyleLbl="node1" presStyleIdx="0" presStyleCnt="1" custScaleX="46676" custScaleY="15990" custLinFactNeighborX="-3910" custLinFactNeighborY="46387">
        <dgm:presLayoutVars>
          <dgm:bulletEnabled val="1"/>
        </dgm:presLayoutVars>
      </dgm:prSet>
      <dgm:spPr/>
    </dgm:pt>
  </dgm:ptLst>
  <dgm:cxnLst>
    <dgm:cxn modelId="{323F002B-F8B2-4281-9B05-FFC06FFB18FF}" srcId="{5BECF7A8-8C63-4CC2-BA23-8C865248E603}" destId="{99404BB8-A9B5-44AE-A614-89C40626E2FD}" srcOrd="0" destOrd="0" parTransId="{F056A929-B58F-41F2-849B-0D0914DEB80F}" sibTransId="{DC3A06D3-30EB-40CC-81AE-4CE8545F708D}"/>
    <dgm:cxn modelId="{D3B2AA3F-AB7E-4383-9503-BE939ACEC0C9}" type="presOf" srcId="{5BECF7A8-8C63-4CC2-BA23-8C865248E603}" destId="{BC18B2BC-7C5F-4B10-891B-B95723349F9F}" srcOrd="0" destOrd="0" presId="urn:microsoft.com/office/officeart/2005/8/layout/default"/>
    <dgm:cxn modelId="{3CF6DD77-7A7F-4F95-AB77-A7787DCA9F31}" type="presOf" srcId="{99404BB8-A9B5-44AE-A614-89C40626E2FD}" destId="{4709B2CE-35D2-40FE-9EFB-74C90F994C8E}" srcOrd="0" destOrd="0" presId="urn:microsoft.com/office/officeart/2005/8/layout/default"/>
    <dgm:cxn modelId="{EFB5C95D-2E7B-414F-812A-41F41B22F086}" type="presParOf" srcId="{BC18B2BC-7C5F-4B10-891B-B95723349F9F}" destId="{4709B2CE-35D2-40FE-9EFB-74C90F994C8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3CC1F-363F-4994-ADE1-4F134B832A5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38B21E-4313-4B4C-BA8D-13EF049A46CC}">
      <dgm:prSet phldrT="[Metin]"/>
      <dgm:spPr/>
      <dgm:t>
        <a:bodyPr/>
        <a:lstStyle/>
        <a:p>
          <a:r>
            <a:rPr lang="en-US" dirty="0"/>
            <a:t>Database Manager</a:t>
          </a:r>
        </a:p>
      </dgm:t>
    </dgm:pt>
    <dgm:pt modelId="{EA8EAE2D-DF0B-47E6-8FCC-24CA0A9701F1}" type="parTrans" cxnId="{C564B976-11F0-4906-ABCC-2D74D83B32DE}">
      <dgm:prSet/>
      <dgm:spPr/>
      <dgm:t>
        <a:bodyPr/>
        <a:lstStyle/>
        <a:p>
          <a:endParaRPr lang="en-US"/>
        </a:p>
      </dgm:t>
    </dgm:pt>
    <dgm:pt modelId="{987B0331-1AFB-4042-88A0-FB4599F9495E}" type="sibTrans" cxnId="{C564B976-11F0-4906-ABCC-2D74D83B32DE}">
      <dgm:prSet/>
      <dgm:spPr/>
      <dgm:t>
        <a:bodyPr/>
        <a:lstStyle/>
        <a:p>
          <a:endParaRPr lang="en-US"/>
        </a:p>
      </dgm:t>
    </dgm:pt>
    <dgm:pt modelId="{B3956627-25C2-40BA-88AF-ECC202E76967}">
      <dgm:prSet phldrT="[Metin]"/>
      <dgm:spPr/>
      <dgm:t>
        <a:bodyPr/>
        <a:lstStyle/>
        <a:p>
          <a:r>
            <a:rPr lang="en-US" dirty="0"/>
            <a:t>Operator Manager</a:t>
          </a:r>
        </a:p>
      </dgm:t>
    </dgm:pt>
    <dgm:pt modelId="{5E65FE5F-0F55-4F68-88A6-33993973A3E0}" type="parTrans" cxnId="{BF55B975-B466-4BBA-BFD8-6079F535DE86}">
      <dgm:prSet/>
      <dgm:spPr/>
      <dgm:t>
        <a:bodyPr/>
        <a:lstStyle/>
        <a:p>
          <a:endParaRPr lang="en-US"/>
        </a:p>
      </dgm:t>
    </dgm:pt>
    <dgm:pt modelId="{763DA39B-6995-4D0B-8790-A199300AC8A7}" type="sibTrans" cxnId="{BF55B975-B466-4BBA-BFD8-6079F535DE86}">
      <dgm:prSet/>
      <dgm:spPr/>
      <dgm:t>
        <a:bodyPr/>
        <a:lstStyle/>
        <a:p>
          <a:endParaRPr lang="en-US"/>
        </a:p>
      </dgm:t>
    </dgm:pt>
    <dgm:pt modelId="{CBD726F2-31D3-4C40-A48C-5D8FAA3C64F2}" type="pres">
      <dgm:prSet presAssocID="{FD63CC1F-363F-4994-ADE1-4F134B832A5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4A02A52-4FBE-4813-8418-A42C52282652}" type="pres">
      <dgm:prSet presAssocID="{FD63CC1F-363F-4994-ADE1-4F134B832A52}" presName="cycle" presStyleCnt="0"/>
      <dgm:spPr/>
    </dgm:pt>
    <dgm:pt modelId="{2090FD41-EB19-4658-BB44-3C7B82B53611}" type="pres">
      <dgm:prSet presAssocID="{FD63CC1F-363F-4994-ADE1-4F134B832A52}" presName="centerShape" presStyleCnt="0"/>
      <dgm:spPr/>
    </dgm:pt>
    <dgm:pt modelId="{987EA387-2B48-489D-99A5-77297B9CE8C5}" type="pres">
      <dgm:prSet presAssocID="{FD63CC1F-363F-4994-ADE1-4F134B832A52}" presName="connSite" presStyleLbl="node1" presStyleIdx="0" presStyleCnt="3"/>
      <dgm:spPr/>
    </dgm:pt>
    <dgm:pt modelId="{A08C1E6A-B7E5-4E2D-B03B-349C2B8E872E}" type="pres">
      <dgm:prSet presAssocID="{FD63CC1F-363F-4994-ADE1-4F134B832A52}" presName="visible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, Male düz dolguyla"/>
        </a:ext>
      </dgm:extLst>
    </dgm:pt>
    <dgm:pt modelId="{91CEA04A-8F5B-4058-A0BC-087629A7CC70}" type="pres">
      <dgm:prSet presAssocID="{EA8EAE2D-DF0B-47E6-8FCC-24CA0A9701F1}" presName="Name25" presStyleLbl="parChTrans1D1" presStyleIdx="0" presStyleCnt="2"/>
      <dgm:spPr/>
    </dgm:pt>
    <dgm:pt modelId="{EE235EB8-0C2A-4171-BAD5-48612B459A74}" type="pres">
      <dgm:prSet presAssocID="{6138B21E-4313-4B4C-BA8D-13EF049A46CC}" presName="node" presStyleCnt="0"/>
      <dgm:spPr/>
    </dgm:pt>
    <dgm:pt modelId="{9BBCAB80-9A34-40D7-8D6D-CE2E35E41CF7}" type="pres">
      <dgm:prSet presAssocID="{6138B21E-4313-4B4C-BA8D-13EF049A46CC}" presName="parentNode" presStyleLbl="node1" presStyleIdx="1" presStyleCnt="3" custScaleX="211799" custScaleY="129380" custLinFactNeighborX="84105" custLinFactNeighborY="6166">
        <dgm:presLayoutVars>
          <dgm:chMax val="1"/>
          <dgm:bulletEnabled val="1"/>
        </dgm:presLayoutVars>
      </dgm:prSet>
      <dgm:spPr/>
    </dgm:pt>
    <dgm:pt modelId="{D812DBE5-8D85-48AC-A1A2-8740ED050A87}" type="pres">
      <dgm:prSet presAssocID="{6138B21E-4313-4B4C-BA8D-13EF049A46CC}" presName="childNode" presStyleLbl="revTx" presStyleIdx="0" presStyleCnt="0">
        <dgm:presLayoutVars>
          <dgm:bulletEnabled val="1"/>
        </dgm:presLayoutVars>
      </dgm:prSet>
      <dgm:spPr/>
    </dgm:pt>
    <dgm:pt modelId="{0A9551BF-BFF2-4A0F-B0B5-58AA46B48D0C}" type="pres">
      <dgm:prSet presAssocID="{5E65FE5F-0F55-4F68-88A6-33993973A3E0}" presName="Name25" presStyleLbl="parChTrans1D1" presStyleIdx="1" presStyleCnt="2"/>
      <dgm:spPr/>
    </dgm:pt>
    <dgm:pt modelId="{159B3857-34A3-44BF-A7EB-66D41FA60B47}" type="pres">
      <dgm:prSet presAssocID="{B3956627-25C2-40BA-88AF-ECC202E76967}" presName="node" presStyleCnt="0"/>
      <dgm:spPr/>
    </dgm:pt>
    <dgm:pt modelId="{8DE3121C-FE33-4188-92FB-FF71ED570378}" type="pres">
      <dgm:prSet presAssocID="{B3956627-25C2-40BA-88AF-ECC202E76967}" presName="parentNode" presStyleLbl="node1" presStyleIdx="2" presStyleCnt="3" custScaleX="206817" custLinFactNeighborX="89701" custLinFactNeighborY="-11946">
        <dgm:presLayoutVars>
          <dgm:chMax val="1"/>
          <dgm:bulletEnabled val="1"/>
        </dgm:presLayoutVars>
      </dgm:prSet>
      <dgm:spPr/>
    </dgm:pt>
    <dgm:pt modelId="{1F5C53CB-8426-46E4-8FA2-A7CDE95A2626}" type="pres">
      <dgm:prSet presAssocID="{B3956627-25C2-40BA-88AF-ECC202E7696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D9BC8B67-0B59-4212-BACE-B368A3E2A742}" type="presOf" srcId="{B3956627-25C2-40BA-88AF-ECC202E76967}" destId="{8DE3121C-FE33-4188-92FB-FF71ED570378}" srcOrd="0" destOrd="0" presId="urn:microsoft.com/office/officeart/2005/8/layout/radial2"/>
    <dgm:cxn modelId="{BF55B975-B466-4BBA-BFD8-6079F535DE86}" srcId="{FD63CC1F-363F-4994-ADE1-4F134B832A52}" destId="{B3956627-25C2-40BA-88AF-ECC202E76967}" srcOrd="1" destOrd="0" parTransId="{5E65FE5F-0F55-4F68-88A6-33993973A3E0}" sibTransId="{763DA39B-6995-4D0B-8790-A199300AC8A7}"/>
    <dgm:cxn modelId="{C564B976-11F0-4906-ABCC-2D74D83B32DE}" srcId="{FD63CC1F-363F-4994-ADE1-4F134B832A52}" destId="{6138B21E-4313-4B4C-BA8D-13EF049A46CC}" srcOrd="0" destOrd="0" parTransId="{EA8EAE2D-DF0B-47E6-8FCC-24CA0A9701F1}" sibTransId="{987B0331-1AFB-4042-88A0-FB4599F9495E}"/>
    <dgm:cxn modelId="{A074718E-9904-4F74-AC6B-A09306A9BCB0}" type="presOf" srcId="{6138B21E-4313-4B4C-BA8D-13EF049A46CC}" destId="{9BBCAB80-9A34-40D7-8D6D-CE2E35E41CF7}" srcOrd="0" destOrd="0" presId="urn:microsoft.com/office/officeart/2005/8/layout/radial2"/>
    <dgm:cxn modelId="{E4595AAC-9AF8-4F45-95F8-7B1A8A8FE65F}" type="presOf" srcId="{FD63CC1F-363F-4994-ADE1-4F134B832A52}" destId="{CBD726F2-31D3-4C40-A48C-5D8FAA3C64F2}" srcOrd="0" destOrd="0" presId="urn:microsoft.com/office/officeart/2005/8/layout/radial2"/>
    <dgm:cxn modelId="{C79008CF-BA32-44F0-B842-EBEA038E4B84}" type="presOf" srcId="{EA8EAE2D-DF0B-47E6-8FCC-24CA0A9701F1}" destId="{91CEA04A-8F5B-4058-A0BC-087629A7CC70}" srcOrd="0" destOrd="0" presId="urn:microsoft.com/office/officeart/2005/8/layout/radial2"/>
    <dgm:cxn modelId="{52650AD5-48B6-4727-9C95-3BEFF76490AE}" type="presOf" srcId="{5E65FE5F-0F55-4F68-88A6-33993973A3E0}" destId="{0A9551BF-BFF2-4A0F-B0B5-58AA46B48D0C}" srcOrd="0" destOrd="0" presId="urn:microsoft.com/office/officeart/2005/8/layout/radial2"/>
    <dgm:cxn modelId="{184BC444-830F-4CBD-871D-412C773FB256}" type="presParOf" srcId="{CBD726F2-31D3-4C40-A48C-5D8FAA3C64F2}" destId="{B4A02A52-4FBE-4813-8418-A42C52282652}" srcOrd="0" destOrd="0" presId="urn:microsoft.com/office/officeart/2005/8/layout/radial2"/>
    <dgm:cxn modelId="{9249CAD4-FBB2-4DDE-B49C-99AA92D4FAAD}" type="presParOf" srcId="{B4A02A52-4FBE-4813-8418-A42C52282652}" destId="{2090FD41-EB19-4658-BB44-3C7B82B53611}" srcOrd="0" destOrd="0" presId="urn:microsoft.com/office/officeart/2005/8/layout/radial2"/>
    <dgm:cxn modelId="{5344CF71-CED9-4346-B78B-8B79E497F3A8}" type="presParOf" srcId="{2090FD41-EB19-4658-BB44-3C7B82B53611}" destId="{987EA387-2B48-489D-99A5-77297B9CE8C5}" srcOrd="0" destOrd="0" presId="urn:microsoft.com/office/officeart/2005/8/layout/radial2"/>
    <dgm:cxn modelId="{8BCCBC3D-ADEF-4AD4-97F4-CF9641884DEC}" type="presParOf" srcId="{2090FD41-EB19-4658-BB44-3C7B82B53611}" destId="{A08C1E6A-B7E5-4E2D-B03B-349C2B8E872E}" srcOrd="1" destOrd="0" presId="urn:microsoft.com/office/officeart/2005/8/layout/radial2"/>
    <dgm:cxn modelId="{C92ADC3D-ECB8-4D0E-94CC-A62183BF0167}" type="presParOf" srcId="{B4A02A52-4FBE-4813-8418-A42C52282652}" destId="{91CEA04A-8F5B-4058-A0BC-087629A7CC70}" srcOrd="1" destOrd="0" presId="urn:microsoft.com/office/officeart/2005/8/layout/radial2"/>
    <dgm:cxn modelId="{A3798C66-EC47-49CB-834B-3D7165DD203E}" type="presParOf" srcId="{B4A02A52-4FBE-4813-8418-A42C52282652}" destId="{EE235EB8-0C2A-4171-BAD5-48612B459A74}" srcOrd="2" destOrd="0" presId="urn:microsoft.com/office/officeart/2005/8/layout/radial2"/>
    <dgm:cxn modelId="{59BF14ED-5CEA-4FF2-82DA-3BD923BD6685}" type="presParOf" srcId="{EE235EB8-0C2A-4171-BAD5-48612B459A74}" destId="{9BBCAB80-9A34-40D7-8D6D-CE2E35E41CF7}" srcOrd="0" destOrd="0" presId="urn:microsoft.com/office/officeart/2005/8/layout/radial2"/>
    <dgm:cxn modelId="{0BFC2CC0-70FA-42A0-B174-808E583AFC34}" type="presParOf" srcId="{EE235EB8-0C2A-4171-BAD5-48612B459A74}" destId="{D812DBE5-8D85-48AC-A1A2-8740ED050A87}" srcOrd="1" destOrd="0" presId="urn:microsoft.com/office/officeart/2005/8/layout/radial2"/>
    <dgm:cxn modelId="{7A0C1F4D-9C2D-4F3B-9D9E-62039B556681}" type="presParOf" srcId="{B4A02A52-4FBE-4813-8418-A42C52282652}" destId="{0A9551BF-BFF2-4A0F-B0B5-58AA46B48D0C}" srcOrd="3" destOrd="0" presId="urn:microsoft.com/office/officeart/2005/8/layout/radial2"/>
    <dgm:cxn modelId="{70D6C6DA-68B3-405C-B274-ADA2095A9E77}" type="presParOf" srcId="{B4A02A52-4FBE-4813-8418-A42C52282652}" destId="{159B3857-34A3-44BF-A7EB-66D41FA60B47}" srcOrd="4" destOrd="0" presId="urn:microsoft.com/office/officeart/2005/8/layout/radial2"/>
    <dgm:cxn modelId="{DE80CD8D-483E-4DEB-B811-64C7686DE810}" type="presParOf" srcId="{159B3857-34A3-44BF-A7EB-66D41FA60B47}" destId="{8DE3121C-FE33-4188-92FB-FF71ED570378}" srcOrd="0" destOrd="0" presId="urn:microsoft.com/office/officeart/2005/8/layout/radial2"/>
    <dgm:cxn modelId="{541567C0-9349-452E-9CFB-659CC5F83AE5}" type="presParOf" srcId="{159B3857-34A3-44BF-A7EB-66D41FA60B47}" destId="{1F5C53CB-8426-46E4-8FA2-A7CDE95A262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63CC1F-363F-4994-ADE1-4F134B832A52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956627-25C2-40BA-88AF-ECC202E76967}">
      <dgm:prSet phldrT="[Metin]"/>
      <dgm:spPr/>
      <dgm:t>
        <a:bodyPr/>
        <a:lstStyle/>
        <a:p>
          <a:r>
            <a:rPr lang="en-US" dirty="0"/>
            <a:t>INVENTORY</a:t>
          </a:r>
        </a:p>
      </dgm:t>
    </dgm:pt>
    <dgm:pt modelId="{763DA39B-6995-4D0B-8790-A199300AC8A7}" type="sibTrans" cxnId="{BF55B975-B466-4BBA-BFD8-6079F535DE86}">
      <dgm:prSet/>
      <dgm:spPr/>
      <dgm:t>
        <a:bodyPr/>
        <a:lstStyle/>
        <a:p>
          <a:endParaRPr lang="en-US"/>
        </a:p>
      </dgm:t>
    </dgm:pt>
    <dgm:pt modelId="{5E65FE5F-0F55-4F68-88A6-33993973A3E0}" type="parTrans" cxnId="{BF55B975-B466-4BBA-BFD8-6079F535DE86}">
      <dgm:prSet/>
      <dgm:spPr/>
      <dgm:t>
        <a:bodyPr/>
        <a:lstStyle/>
        <a:p>
          <a:endParaRPr lang="en-US"/>
        </a:p>
      </dgm:t>
    </dgm:pt>
    <dgm:pt modelId="{CBD726F2-31D3-4C40-A48C-5D8FAA3C64F2}" type="pres">
      <dgm:prSet presAssocID="{FD63CC1F-363F-4994-ADE1-4F134B832A52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4A02A52-4FBE-4813-8418-A42C52282652}" type="pres">
      <dgm:prSet presAssocID="{FD63CC1F-363F-4994-ADE1-4F134B832A52}" presName="cycle" presStyleCnt="0"/>
      <dgm:spPr/>
    </dgm:pt>
    <dgm:pt modelId="{2090FD41-EB19-4658-BB44-3C7B82B53611}" type="pres">
      <dgm:prSet presAssocID="{FD63CC1F-363F-4994-ADE1-4F134B832A52}" presName="centerShape" presStyleCnt="0"/>
      <dgm:spPr/>
    </dgm:pt>
    <dgm:pt modelId="{987EA387-2B48-489D-99A5-77297B9CE8C5}" type="pres">
      <dgm:prSet presAssocID="{FD63CC1F-363F-4994-ADE1-4F134B832A52}" presName="connSite" presStyleLbl="node1" presStyleIdx="0" presStyleCnt="2"/>
      <dgm:spPr/>
    </dgm:pt>
    <dgm:pt modelId="{A08C1E6A-B7E5-4E2D-B03B-349C2B8E872E}" type="pres">
      <dgm:prSet presAssocID="{FD63CC1F-363F-4994-ADE1-4F134B832A52}" presName="visible" presStyleLbl="node1" presStyleIdx="0" presStyleCnt="2" custLinFactNeighborX="26318" custLinFactNeighborY="-573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ıda Güvenliği düz dolguyla"/>
        </a:ext>
      </dgm:extLst>
    </dgm:pt>
    <dgm:pt modelId="{0A9551BF-BFF2-4A0F-B0B5-58AA46B48D0C}" type="pres">
      <dgm:prSet presAssocID="{5E65FE5F-0F55-4F68-88A6-33993973A3E0}" presName="Name25" presStyleLbl="parChTrans1D1" presStyleIdx="0" presStyleCnt="1"/>
      <dgm:spPr/>
    </dgm:pt>
    <dgm:pt modelId="{159B3857-34A3-44BF-A7EB-66D41FA60B47}" type="pres">
      <dgm:prSet presAssocID="{B3956627-25C2-40BA-88AF-ECC202E76967}" presName="node" presStyleCnt="0"/>
      <dgm:spPr/>
    </dgm:pt>
    <dgm:pt modelId="{8DE3121C-FE33-4188-92FB-FF71ED570378}" type="pres">
      <dgm:prSet presAssocID="{B3956627-25C2-40BA-88AF-ECC202E76967}" presName="parentNode" presStyleLbl="node1" presStyleIdx="1" presStyleCnt="2" custScaleX="143198" custScaleY="102506" custLinFactNeighborX="73608" custLinFactNeighborY="0">
        <dgm:presLayoutVars>
          <dgm:chMax val="1"/>
          <dgm:bulletEnabled val="1"/>
        </dgm:presLayoutVars>
      </dgm:prSet>
      <dgm:spPr/>
    </dgm:pt>
    <dgm:pt modelId="{1F5C53CB-8426-46E4-8FA2-A7CDE95A2626}" type="pres">
      <dgm:prSet presAssocID="{B3956627-25C2-40BA-88AF-ECC202E7696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D9BC8B67-0B59-4212-BACE-B368A3E2A742}" type="presOf" srcId="{B3956627-25C2-40BA-88AF-ECC202E76967}" destId="{8DE3121C-FE33-4188-92FB-FF71ED570378}" srcOrd="0" destOrd="0" presId="urn:microsoft.com/office/officeart/2005/8/layout/radial2"/>
    <dgm:cxn modelId="{BF55B975-B466-4BBA-BFD8-6079F535DE86}" srcId="{FD63CC1F-363F-4994-ADE1-4F134B832A52}" destId="{B3956627-25C2-40BA-88AF-ECC202E76967}" srcOrd="0" destOrd="0" parTransId="{5E65FE5F-0F55-4F68-88A6-33993973A3E0}" sibTransId="{763DA39B-6995-4D0B-8790-A199300AC8A7}"/>
    <dgm:cxn modelId="{E4595AAC-9AF8-4F45-95F8-7B1A8A8FE65F}" type="presOf" srcId="{FD63CC1F-363F-4994-ADE1-4F134B832A52}" destId="{CBD726F2-31D3-4C40-A48C-5D8FAA3C64F2}" srcOrd="0" destOrd="0" presId="urn:microsoft.com/office/officeart/2005/8/layout/radial2"/>
    <dgm:cxn modelId="{52650AD5-48B6-4727-9C95-3BEFF76490AE}" type="presOf" srcId="{5E65FE5F-0F55-4F68-88A6-33993973A3E0}" destId="{0A9551BF-BFF2-4A0F-B0B5-58AA46B48D0C}" srcOrd="0" destOrd="0" presId="urn:microsoft.com/office/officeart/2005/8/layout/radial2"/>
    <dgm:cxn modelId="{184BC444-830F-4CBD-871D-412C773FB256}" type="presParOf" srcId="{CBD726F2-31D3-4C40-A48C-5D8FAA3C64F2}" destId="{B4A02A52-4FBE-4813-8418-A42C52282652}" srcOrd="0" destOrd="0" presId="urn:microsoft.com/office/officeart/2005/8/layout/radial2"/>
    <dgm:cxn modelId="{9249CAD4-FBB2-4DDE-B49C-99AA92D4FAAD}" type="presParOf" srcId="{B4A02A52-4FBE-4813-8418-A42C52282652}" destId="{2090FD41-EB19-4658-BB44-3C7B82B53611}" srcOrd="0" destOrd="0" presId="urn:microsoft.com/office/officeart/2005/8/layout/radial2"/>
    <dgm:cxn modelId="{5344CF71-CED9-4346-B78B-8B79E497F3A8}" type="presParOf" srcId="{2090FD41-EB19-4658-BB44-3C7B82B53611}" destId="{987EA387-2B48-489D-99A5-77297B9CE8C5}" srcOrd="0" destOrd="0" presId="urn:microsoft.com/office/officeart/2005/8/layout/radial2"/>
    <dgm:cxn modelId="{8BCCBC3D-ADEF-4AD4-97F4-CF9641884DEC}" type="presParOf" srcId="{2090FD41-EB19-4658-BB44-3C7B82B53611}" destId="{A08C1E6A-B7E5-4E2D-B03B-349C2B8E872E}" srcOrd="1" destOrd="0" presId="urn:microsoft.com/office/officeart/2005/8/layout/radial2"/>
    <dgm:cxn modelId="{7A0C1F4D-9C2D-4F3B-9D9E-62039B556681}" type="presParOf" srcId="{B4A02A52-4FBE-4813-8418-A42C52282652}" destId="{0A9551BF-BFF2-4A0F-B0B5-58AA46B48D0C}" srcOrd="1" destOrd="0" presId="urn:microsoft.com/office/officeart/2005/8/layout/radial2"/>
    <dgm:cxn modelId="{70D6C6DA-68B3-405C-B274-ADA2095A9E77}" type="presParOf" srcId="{B4A02A52-4FBE-4813-8418-A42C52282652}" destId="{159B3857-34A3-44BF-A7EB-66D41FA60B47}" srcOrd="2" destOrd="0" presId="urn:microsoft.com/office/officeart/2005/8/layout/radial2"/>
    <dgm:cxn modelId="{DE80CD8D-483E-4DEB-B811-64C7686DE810}" type="presParOf" srcId="{159B3857-34A3-44BF-A7EB-66D41FA60B47}" destId="{8DE3121C-FE33-4188-92FB-FF71ED570378}" srcOrd="0" destOrd="0" presId="urn:microsoft.com/office/officeart/2005/8/layout/radial2"/>
    <dgm:cxn modelId="{541567C0-9349-452E-9CFB-659CC5F83AE5}" type="presParOf" srcId="{159B3857-34A3-44BF-A7EB-66D41FA60B47}" destId="{1F5C53CB-8426-46E4-8FA2-A7CDE95A262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15243-0A26-4F94-93CE-72D4EE0E57C5}">
      <dsp:nvSpPr>
        <dsp:cNvPr id="0" name=""/>
        <dsp:cNvSpPr/>
      </dsp:nvSpPr>
      <dsp:spPr>
        <a:xfrm>
          <a:off x="278796" y="885"/>
          <a:ext cx="4033178" cy="24199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Admin</a:t>
          </a:r>
        </a:p>
      </dsp:txBody>
      <dsp:txXfrm>
        <a:off x="278796" y="885"/>
        <a:ext cx="4033178" cy="2419907"/>
      </dsp:txXfrm>
    </dsp:sp>
    <dsp:sp modelId="{C8AE57F3-E23E-40A2-9120-C34FE50DD73B}">
      <dsp:nvSpPr>
        <dsp:cNvPr id="0" name=""/>
        <dsp:cNvSpPr/>
      </dsp:nvSpPr>
      <dsp:spPr>
        <a:xfrm>
          <a:off x="4971036" y="1770"/>
          <a:ext cx="4033178" cy="2419907"/>
        </a:xfrm>
        <a:prstGeom prst="rect">
          <a:avLst/>
        </a:prstGeom>
        <a:solidFill>
          <a:schemeClr val="accent4">
            <a:hueOff val="-15918935"/>
            <a:satOff val="39353"/>
            <a:lumOff val="2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User</a:t>
          </a:r>
        </a:p>
      </dsp:txBody>
      <dsp:txXfrm>
        <a:off x="4971036" y="1770"/>
        <a:ext cx="4033178" cy="2419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9B2CE-35D2-40FE-9EFB-74C90F994C8E}">
      <dsp:nvSpPr>
        <dsp:cNvPr id="0" name=""/>
        <dsp:cNvSpPr/>
      </dsp:nvSpPr>
      <dsp:spPr>
        <a:xfrm>
          <a:off x="1849282" y="63090"/>
          <a:ext cx="3793825" cy="7798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 DATABASE</a:t>
          </a:r>
        </a:p>
      </dsp:txBody>
      <dsp:txXfrm>
        <a:off x="1849282" y="63090"/>
        <a:ext cx="3793825" cy="779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551BF-BFF2-4A0F-B0B5-58AA46B48D0C}">
      <dsp:nvSpPr>
        <dsp:cNvPr id="0" name=""/>
        <dsp:cNvSpPr/>
      </dsp:nvSpPr>
      <dsp:spPr>
        <a:xfrm rot="1053878">
          <a:off x="1933094" y="3381442"/>
          <a:ext cx="1527102" cy="68027"/>
        </a:xfrm>
        <a:custGeom>
          <a:avLst/>
          <a:gdLst/>
          <a:ahLst/>
          <a:cxnLst/>
          <a:rect l="0" t="0" r="0" b="0"/>
          <a:pathLst>
            <a:path>
              <a:moveTo>
                <a:pt x="0" y="34013"/>
              </a:moveTo>
              <a:lnTo>
                <a:pt x="1527102" y="34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EA04A-8F5B-4058-A0BC-087629A7CC70}">
      <dsp:nvSpPr>
        <dsp:cNvPr id="0" name=""/>
        <dsp:cNvSpPr/>
      </dsp:nvSpPr>
      <dsp:spPr>
        <a:xfrm rot="20436035">
          <a:off x="1931227" y="2212897"/>
          <a:ext cx="1319846" cy="68027"/>
        </a:xfrm>
        <a:custGeom>
          <a:avLst/>
          <a:gdLst/>
          <a:ahLst/>
          <a:cxnLst/>
          <a:rect l="0" t="0" r="0" b="0"/>
          <a:pathLst>
            <a:path>
              <a:moveTo>
                <a:pt x="0" y="34013"/>
              </a:moveTo>
              <a:lnTo>
                <a:pt x="1319846" y="34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C1E6A-B7E5-4E2D-B03B-349C2B8E872E}">
      <dsp:nvSpPr>
        <dsp:cNvPr id="0" name=""/>
        <dsp:cNvSpPr/>
      </dsp:nvSpPr>
      <dsp:spPr>
        <a:xfrm>
          <a:off x="-642346" y="1308802"/>
          <a:ext cx="3071812" cy="30718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CAB80-9A34-40D7-8D6D-CE2E35E41CF7}">
      <dsp:nvSpPr>
        <dsp:cNvPr id="0" name=""/>
        <dsp:cNvSpPr/>
      </dsp:nvSpPr>
      <dsp:spPr>
        <a:xfrm>
          <a:off x="2952756" y="239958"/>
          <a:ext cx="3903640" cy="2384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Database Manager</a:t>
          </a:r>
        </a:p>
      </dsp:txBody>
      <dsp:txXfrm>
        <a:off x="3524431" y="589173"/>
        <a:ext cx="2760290" cy="1686156"/>
      </dsp:txXfrm>
    </dsp:sp>
    <dsp:sp modelId="{8DE3121C-FE33-4188-92FB-FF71ED570378}">
      <dsp:nvSpPr>
        <dsp:cNvPr id="0" name=""/>
        <dsp:cNvSpPr/>
      </dsp:nvSpPr>
      <dsp:spPr>
        <a:xfrm>
          <a:off x="3113284" y="3229090"/>
          <a:ext cx="3811818" cy="1843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5" tIns="29845" rIns="29845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Operator Manager</a:t>
          </a:r>
        </a:p>
      </dsp:txBody>
      <dsp:txXfrm>
        <a:off x="3671512" y="3499004"/>
        <a:ext cx="2695362" cy="13032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551BF-BFF2-4A0F-B0B5-58AA46B48D0C}">
      <dsp:nvSpPr>
        <dsp:cNvPr id="0" name=""/>
        <dsp:cNvSpPr/>
      </dsp:nvSpPr>
      <dsp:spPr>
        <a:xfrm>
          <a:off x="2360318" y="2675363"/>
          <a:ext cx="1590166" cy="67939"/>
        </a:xfrm>
        <a:custGeom>
          <a:avLst/>
          <a:gdLst/>
          <a:ahLst/>
          <a:cxnLst/>
          <a:rect l="0" t="0" r="0" b="0"/>
          <a:pathLst>
            <a:path>
              <a:moveTo>
                <a:pt x="0" y="33969"/>
              </a:moveTo>
              <a:lnTo>
                <a:pt x="1590166" y="339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C1E6A-B7E5-4E2D-B03B-349C2B8E872E}">
      <dsp:nvSpPr>
        <dsp:cNvPr id="0" name=""/>
        <dsp:cNvSpPr/>
      </dsp:nvSpPr>
      <dsp:spPr>
        <a:xfrm>
          <a:off x="560045" y="999562"/>
          <a:ext cx="3067843" cy="30678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3121C-FE33-4188-92FB-FF71ED570378}">
      <dsp:nvSpPr>
        <dsp:cNvPr id="0" name=""/>
        <dsp:cNvSpPr/>
      </dsp:nvSpPr>
      <dsp:spPr>
        <a:xfrm>
          <a:off x="3950484" y="1765916"/>
          <a:ext cx="2635854" cy="18868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INVENTORY</a:t>
          </a:r>
        </a:p>
      </dsp:txBody>
      <dsp:txXfrm>
        <a:off x="4336496" y="2042236"/>
        <a:ext cx="1863830" cy="1334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4C962-C870-4B8F-9BDF-7C849D7E44C3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B7FF-E48C-4DEF-9D97-2FCAB5DFE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3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B7FF-E48C-4DEF-9D97-2FCAB5DFEE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4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7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2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2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7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4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0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5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9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84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F36B05-D8FD-CA22-6D22-D909E6F32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937004" cy="405868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500" dirty="0"/>
              <a:t>Next</a:t>
            </a:r>
            <a:br>
              <a:rPr lang="en-US" sz="5500" dirty="0"/>
            </a:br>
            <a:r>
              <a:rPr lang="en-US" sz="5500" dirty="0"/>
              <a:t>Generation</a:t>
            </a:r>
            <a:br>
              <a:rPr lang="en-US" sz="5500" dirty="0"/>
            </a:br>
            <a:r>
              <a:rPr lang="en-US" sz="5500" dirty="0"/>
              <a:t>Vending Machine System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3CB067C-2109-5F00-C282-F36647E25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00" y="4812032"/>
            <a:ext cx="4172757" cy="845487"/>
          </a:xfrm>
        </p:spPr>
        <p:txBody>
          <a:bodyPr anchor="b">
            <a:normAutofit/>
          </a:bodyPr>
          <a:lstStyle/>
          <a:p>
            <a:r>
              <a:rPr lang="en-US" sz="1800" dirty="0"/>
              <a:t>Empowered by real-time data tracking.</a:t>
            </a:r>
          </a:p>
        </p:txBody>
      </p:sp>
      <p:pic>
        <p:nvPicPr>
          <p:cNvPr id="4" name="Picture 3" descr="renklilik, doğa, dağ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BB0DB79-806F-F1AB-408C-96F9024F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3" r="4465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14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EF336F-A974-65B8-6B23-86F2405C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29574"/>
            <a:ext cx="10691265" cy="1307592"/>
          </a:xfrm>
        </p:spPr>
        <p:txBody>
          <a:bodyPr/>
          <a:lstStyle/>
          <a:p>
            <a:r>
              <a:rPr lang="en-US" i="1" dirty="0"/>
              <a:t>Let’s Dive Into the Project Codebase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3D52E4D-681E-7293-BC96-D22383088763}"/>
              </a:ext>
            </a:extLst>
          </p:cNvPr>
          <p:cNvSpPr txBox="1"/>
          <p:nvPr/>
        </p:nvSpPr>
        <p:spPr>
          <a:xfrm>
            <a:off x="865762" y="1624519"/>
            <a:ext cx="827580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</a:t>
            </a:r>
            <a:r>
              <a:rPr lang="en-US" sz="2000" b="1" dirty="0"/>
              <a:t>Used Technologies: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 JavaFX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building a modern and responsive user interface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PostgreSQL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Stores product, transaction, and operators data securely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Enables real-time stock tracking.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 Apache 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Full control over the build process.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Simplicity and transparency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400622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26D769-004E-432B-19D1-512D80F4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66" y="788374"/>
            <a:ext cx="10691265" cy="1307592"/>
          </a:xfrm>
        </p:spPr>
        <p:txBody>
          <a:bodyPr/>
          <a:lstStyle/>
          <a:p>
            <a:pPr algn="ctr"/>
            <a:r>
              <a:rPr lang="en-US" dirty="0"/>
              <a:t>System Overview – Two Main Modules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8C5CFFBF-8228-CC80-B8A2-C7D57B431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34038"/>
              </p:ext>
            </p:extLst>
          </p:nvPr>
        </p:nvGraphicFramePr>
        <p:xfrm>
          <a:off x="1146785" y="1836140"/>
          <a:ext cx="9027267" cy="2421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0C8C8C87-6AE6-AD50-5355-A81399B6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01059"/>
              </p:ext>
            </p:extLst>
          </p:nvPr>
        </p:nvGraphicFramePr>
        <p:xfrm>
          <a:off x="1851499" y="5100709"/>
          <a:ext cx="8128000" cy="84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32F7DAFA-F630-FD93-98AA-5FCD662000CA}"/>
              </a:ext>
            </a:extLst>
          </p:cNvPr>
          <p:cNvCxnSpPr/>
          <p:nvPr/>
        </p:nvCxnSpPr>
        <p:spPr>
          <a:xfrm flipH="1" flipV="1">
            <a:off x="4128027" y="4312769"/>
            <a:ext cx="700391" cy="78794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Resim 7">
            <a:extLst>
              <a:ext uri="{FF2B5EF4-FFF2-40B4-BE49-F238E27FC236}">
                <a16:creationId xmlns:a16="http://schemas.microsoft.com/office/drawing/2014/main" id="{D96E4588-ABBD-9BB7-AF5C-2937043BB6B1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50000"/>
          </a:blip>
          <a:stretch>
            <a:fillRect/>
          </a:stretch>
        </p:blipFill>
        <p:spPr>
          <a:xfrm rot="4640623">
            <a:off x="6342182" y="4215968"/>
            <a:ext cx="890093" cy="981541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DED9085-92E8-6F93-76F2-DC4A265EED9A}"/>
              </a:ext>
            </a:extLst>
          </p:cNvPr>
          <p:cNvSpPr txBox="1"/>
          <p:nvPr/>
        </p:nvSpPr>
        <p:spPr>
          <a:xfrm>
            <a:off x="2156975" y="6200803"/>
            <a:ext cx="7517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The project is designed with two distinct user interfaces, each serving a unique role.</a:t>
            </a:r>
            <a:endParaRPr 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6E93C8D-B921-71DC-876A-FE8AF6C60776}"/>
              </a:ext>
            </a:extLst>
          </p:cNvPr>
          <p:cNvSpPr txBox="1"/>
          <p:nvPr/>
        </p:nvSpPr>
        <p:spPr>
          <a:xfrm>
            <a:off x="1335636" y="4257818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used by </a:t>
            </a:r>
            <a:r>
              <a:rPr lang="en-US" b="1" dirty="0"/>
              <a:t>Admin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4CB0AA3-E004-F56E-7787-BD9889518F6B}"/>
              </a:ext>
            </a:extLst>
          </p:cNvPr>
          <p:cNvSpPr txBox="1"/>
          <p:nvPr/>
        </p:nvSpPr>
        <p:spPr>
          <a:xfrm>
            <a:off x="7171031" y="4210718"/>
            <a:ext cx="403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by both; </a:t>
            </a:r>
            <a:r>
              <a:rPr lang="en-US" b="1" dirty="0"/>
              <a:t>Customer</a:t>
            </a:r>
            <a:r>
              <a:rPr lang="en-US" dirty="0"/>
              <a:t> and </a:t>
            </a:r>
            <a:r>
              <a:rPr lang="en-US" b="1" dirty="0"/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57642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F49569-AC9A-4A0F-F257-4C330555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95234"/>
            <a:ext cx="10691265" cy="1307592"/>
          </a:xfrm>
        </p:spPr>
        <p:txBody>
          <a:bodyPr>
            <a:normAutofit/>
          </a:bodyPr>
          <a:lstStyle/>
          <a:p>
            <a:r>
              <a:rPr lang="en-US" dirty="0"/>
              <a:t>THREE TABLES IN DATABASE</a:t>
            </a:r>
          </a:p>
        </p:txBody>
      </p:sp>
      <p:pic>
        <p:nvPicPr>
          <p:cNvPr id="4" name="Resim 3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8A5124E-511A-B563-B3F1-8FDECB3A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7" y="902581"/>
            <a:ext cx="8724900" cy="1584960"/>
          </a:xfrm>
          <a:prstGeom prst="rect">
            <a:avLst/>
          </a:prstGeom>
        </p:spPr>
      </p:pic>
      <p:pic>
        <p:nvPicPr>
          <p:cNvPr id="6" name="Resim 5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477EE62-4483-BBD3-4282-4B6AAB38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7" y="2661277"/>
            <a:ext cx="3558540" cy="1569720"/>
          </a:xfrm>
          <a:prstGeom prst="rect">
            <a:avLst/>
          </a:prstGeom>
        </p:spPr>
      </p:pic>
      <p:pic>
        <p:nvPicPr>
          <p:cNvPr id="8" name="Resim 7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9A786AF-0640-14C6-8274-3C34AE0F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7" y="4530852"/>
            <a:ext cx="8991600" cy="153924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0E517444-0CAA-67B6-21AA-C131EA7EC138}"/>
              </a:ext>
            </a:extLst>
          </p:cNvPr>
          <p:cNvSpPr txBox="1"/>
          <p:nvPr/>
        </p:nvSpPr>
        <p:spPr>
          <a:xfrm>
            <a:off x="9475267" y="1510395"/>
            <a:ext cx="200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6F06F80-590B-31B9-C54D-8CE3643B941D}"/>
              </a:ext>
            </a:extLst>
          </p:cNvPr>
          <p:cNvSpPr txBox="1"/>
          <p:nvPr/>
        </p:nvSpPr>
        <p:spPr>
          <a:xfrm>
            <a:off x="4308907" y="3244334"/>
            <a:ext cx="200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OPERATORS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0B1BF51-F067-7639-8CDD-B13B38E61EE6}"/>
              </a:ext>
            </a:extLst>
          </p:cNvPr>
          <p:cNvSpPr txBox="1"/>
          <p:nvPr/>
        </p:nvSpPr>
        <p:spPr>
          <a:xfrm>
            <a:off x="9741967" y="5162939"/>
            <a:ext cx="223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132309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3211AB-314E-AC09-1ECE-00771A42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7821"/>
            <a:ext cx="10691265" cy="749030"/>
          </a:xfrm>
        </p:spPr>
        <p:txBody>
          <a:bodyPr>
            <a:normAutofit/>
          </a:bodyPr>
          <a:lstStyle/>
          <a:p>
            <a:r>
              <a:rPr lang="en-US" dirty="0" err="1"/>
              <a:t>Correspondıng</a:t>
            </a:r>
            <a:r>
              <a:rPr lang="en-US" dirty="0"/>
              <a:t> java classes</a:t>
            </a:r>
          </a:p>
        </p:txBody>
      </p:sp>
      <p:pic>
        <p:nvPicPr>
          <p:cNvPr id="4" name="Resim 3" descr="metin, diyagram, çizgi, paralel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59F6EA4-231B-CA3F-3176-3A1756EC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" y="1259520"/>
            <a:ext cx="6784556" cy="4338960"/>
          </a:xfrm>
          <a:prstGeom prst="rect">
            <a:avLst/>
          </a:prstGeom>
        </p:spPr>
      </p:pic>
      <p:pic>
        <p:nvPicPr>
          <p:cNvPr id="6" name="Resim 5" descr="metin, ekran görüntüsü, yazı tipi, makbuz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91C9B95-6AB7-70FC-05F4-98E2902FD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92" y="2151879"/>
            <a:ext cx="2953614" cy="241659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DF73782-97A5-E997-7B6B-911AFD0096C2}"/>
              </a:ext>
            </a:extLst>
          </p:cNvPr>
          <p:cNvSpPr txBox="1"/>
          <p:nvPr/>
        </p:nvSpPr>
        <p:spPr>
          <a:xfrm>
            <a:off x="1060315" y="2713857"/>
            <a:ext cx="207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Abstarct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096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893464-02C8-33DC-C3FD-884709D1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71120"/>
            <a:ext cx="10691265" cy="1307592"/>
          </a:xfrm>
        </p:spPr>
        <p:txBody>
          <a:bodyPr/>
          <a:lstStyle/>
          <a:p>
            <a:r>
              <a:rPr lang="en-US" dirty="0"/>
              <a:t>STRUCTURE OF the project</a:t>
            </a:r>
          </a:p>
        </p:txBody>
      </p:sp>
      <p:pic>
        <p:nvPicPr>
          <p:cNvPr id="4" name="Resim 3" descr="metin, ekran görüntüsü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D51BABE-5ED3-DC4E-3ADC-1CA69BB6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3" y="1035392"/>
            <a:ext cx="3898884" cy="4895266"/>
          </a:xfrm>
          <a:prstGeom prst="rect">
            <a:avLst/>
          </a:prstGeom>
        </p:spPr>
      </p:pic>
      <p:pic>
        <p:nvPicPr>
          <p:cNvPr id="6" name="Resim 5" descr="metin, ekran görüntüsü, yazılım, web sayfas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F45FBFF-BED6-7723-39EE-81A50AF72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90" y="927341"/>
            <a:ext cx="4189469" cy="50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7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0AB3E4DD-E4A3-62C3-9139-CAA869F76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0824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47ECD67E-211B-8B64-5D49-A2B448A2C1BA}"/>
              </a:ext>
            </a:extLst>
          </p:cNvPr>
          <p:cNvSpPr txBox="1"/>
          <p:nvPr/>
        </p:nvSpPr>
        <p:spPr>
          <a:xfrm>
            <a:off x="2387600" y="520192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Admin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EB14A449-21A9-B64B-6C46-129EBC1872E9}"/>
              </a:ext>
            </a:extLst>
          </p:cNvPr>
          <p:cNvGrpSpPr/>
          <p:nvPr/>
        </p:nvGrpSpPr>
        <p:grpSpPr>
          <a:xfrm>
            <a:off x="9543247" y="1764650"/>
            <a:ext cx="2089953" cy="714390"/>
            <a:chOff x="1849282" y="45806"/>
            <a:chExt cx="3793825" cy="797084"/>
          </a:xfrm>
        </p:grpSpPr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103019DA-590C-AF78-EB00-A9F612FA60F0}"/>
                </a:ext>
              </a:extLst>
            </p:cNvPr>
            <p:cNvSpPr/>
            <p:nvPr/>
          </p:nvSpPr>
          <p:spPr>
            <a:xfrm>
              <a:off x="1849282" y="63090"/>
              <a:ext cx="3793825" cy="779800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C35110FE-ABED-B93B-E3EE-988FA97EA630}"/>
                </a:ext>
              </a:extLst>
            </p:cNvPr>
            <p:cNvSpPr txBox="1"/>
            <p:nvPr/>
          </p:nvSpPr>
          <p:spPr>
            <a:xfrm>
              <a:off x="1849282" y="45806"/>
              <a:ext cx="3475022" cy="657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 </a:t>
              </a:r>
              <a:r>
                <a:rPr lang="en-US" sz="2000" kern="1200" dirty="0"/>
                <a:t>DATABASE</a:t>
              </a:r>
              <a:endParaRPr lang="en-US" sz="3700" kern="1200" dirty="0"/>
            </a:p>
          </p:txBody>
        </p:sp>
      </p:grp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A4379AA0-6DBA-082F-2372-1A806BD19B92}"/>
              </a:ext>
            </a:extLst>
          </p:cNvPr>
          <p:cNvCxnSpPr/>
          <p:nvPr/>
        </p:nvCxnSpPr>
        <p:spPr>
          <a:xfrm>
            <a:off x="6908800" y="3342640"/>
            <a:ext cx="0" cy="629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E4DDAFC0-9603-A75B-2ECA-01E3FAE0A5BB}"/>
              </a:ext>
            </a:extLst>
          </p:cNvPr>
          <p:cNvCxnSpPr>
            <a:cxnSpLocks/>
          </p:cNvCxnSpPr>
          <p:nvPr/>
        </p:nvCxnSpPr>
        <p:spPr>
          <a:xfrm>
            <a:off x="8879840" y="2129590"/>
            <a:ext cx="6634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5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1752D-ECD2-0294-860C-5A56533B9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D63AA57D-2A64-7322-BEAC-915D4A1EB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381153"/>
              </p:ext>
            </p:extLst>
          </p:nvPr>
        </p:nvGraphicFramePr>
        <p:xfrm>
          <a:off x="576217" y="6127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0568D813-FDF1-D9B9-A159-B8D803B690F7}"/>
              </a:ext>
            </a:extLst>
          </p:cNvPr>
          <p:cNvSpPr txBox="1"/>
          <p:nvPr/>
        </p:nvSpPr>
        <p:spPr>
          <a:xfrm>
            <a:off x="2233922" y="478994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User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A5B1213F-9BBC-80A3-0435-953FBDD58546}"/>
              </a:ext>
            </a:extLst>
          </p:cNvPr>
          <p:cNvGrpSpPr/>
          <p:nvPr/>
        </p:nvGrpSpPr>
        <p:grpSpPr>
          <a:xfrm>
            <a:off x="8402747" y="4728244"/>
            <a:ext cx="2089953" cy="714390"/>
            <a:chOff x="1849282" y="45806"/>
            <a:chExt cx="3793825" cy="797084"/>
          </a:xfrm>
        </p:grpSpPr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1A0CB744-9236-BEEA-AFCB-75B4D84EE45C}"/>
                </a:ext>
              </a:extLst>
            </p:cNvPr>
            <p:cNvSpPr/>
            <p:nvPr/>
          </p:nvSpPr>
          <p:spPr>
            <a:xfrm>
              <a:off x="1849282" y="63090"/>
              <a:ext cx="3793825" cy="779800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3F0ADCDC-E0D3-5207-72D9-50C6913B6B4D}"/>
                </a:ext>
              </a:extLst>
            </p:cNvPr>
            <p:cNvSpPr txBox="1"/>
            <p:nvPr/>
          </p:nvSpPr>
          <p:spPr>
            <a:xfrm>
              <a:off x="1849282" y="45806"/>
              <a:ext cx="3475022" cy="6570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kern="1200" dirty="0"/>
                <a:t> </a:t>
              </a:r>
              <a:r>
                <a:rPr lang="en-US" sz="2000" kern="1200" dirty="0"/>
                <a:t>DATABASE</a:t>
              </a:r>
              <a:endParaRPr lang="en-US" sz="3700" kern="1200" dirty="0"/>
            </a:p>
          </p:txBody>
        </p:sp>
      </p:grpSp>
      <p:grpSp>
        <p:nvGrpSpPr>
          <p:cNvPr id="2" name="Grup 1">
            <a:extLst>
              <a:ext uri="{FF2B5EF4-FFF2-40B4-BE49-F238E27FC236}">
                <a16:creationId xmlns:a16="http://schemas.microsoft.com/office/drawing/2014/main" id="{19A077E9-7C1F-8663-47D2-7089D21016C1}"/>
              </a:ext>
            </a:extLst>
          </p:cNvPr>
          <p:cNvGrpSpPr/>
          <p:nvPr/>
        </p:nvGrpSpPr>
        <p:grpSpPr>
          <a:xfrm>
            <a:off x="7770535" y="2331459"/>
            <a:ext cx="3354378" cy="1981317"/>
            <a:chOff x="1682698" y="-1085599"/>
            <a:chExt cx="3903640" cy="23845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68B2BC-D1A5-CE10-E57D-DEDBFC8685B5}"/>
                </a:ext>
              </a:extLst>
            </p:cNvPr>
            <p:cNvSpPr/>
            <p:nvPr/>
          </p:nvSpPr>
          <p:spPr>
            <a:xfrm>
              <a:off x="1682698" y="-1085599"/>
              <a:ext cx="3903640" cy="238458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19C08174-100A-1F27-5194-D07653AF1327}"/>
                </a:ext>
              </a:extLst>
            </p:cNvPr>
            <p:cNvSpPr txBox="1"/>
            <p:nvPr/>
          </p:nvSpPr>
          <p:spPr>
            <a:xfrm>
              <a:off x="2254374" y="-736149"/>
              <a:ext cx="2760290" cy="16861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45" tIns="29845" rIns="29845" bIns="29845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kern="1200" dirty="0"/>
                <a:t>Database Manager</a:t>
              </a:r>
            </a:p>
          </p:txBody>
        </p:sp>
      </p:grp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147728D9-E2B6-031F-ABF8-8BCF728FC064}"/>
              </a:ext>
            </a:extLst>
          </p:cNvPr>
          <p:cNvCxnSpPr>
            <a:stCxn id="8" idx="4"/>
          </p:cNvCxnSpPr>
          <p:nvPr/>
        </p:nvCxnSpPr>
        <p:spPr>
          <a:xfrm flipH="1">
            <a:off x="9447723" y="4312776"/>
            <a:ext cx="1" cy="415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FC00C168-3CB7-F014-A347-2CB1AD830F3A}"/>
              </a:ext>
            </a:extLst>
          </p:cNvPr>
          <p:cNvCxnSpPr/>
          <p:nvPr/>
        </p:nvCxnSpPr>
        <p:spPr>
          <a:xfrm>
            <a:off x="7130374" y="3322117"/>
            <a:ext cx="856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13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 1">
            <a:extLst>
              <a:ext uri="{FF2B5EF4-FFF2-40B4-BE49-F238E27FC236}">
                <a16:creationId xmlns:a16="http://schemas.microsoft.com/office/drawing/2014/main" id="{E9DEC471-31E2-86D0-46D9-AD6FE08E4BED}"/>
              </a:ext>
            </a:extLst>
          </p:cNvPr>
          <p:cNvGrpSpPr/>
          <p:nvPr/>
        </p:nvGrpSpPr>
        <p:grpSpPr>
          <a:xfrm>
            <a:off x="1245140" y="1709719"/>
            <a:ext cx="4369170" cy="3438562"/>
            <a:chOff x="3950484" y="1765916"/>
            <a:chExt cx="2635854" cy="188683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8ED5E-7E24-27ED-DB64-C3BFD17C704C}"/>
                </a:ext>
              </a:extLst>
            </p:cNvPr>
            <p:cNvSpPr/>
            <p:nvPr/>
          </p:nvSpPr>
          <p:spPr>
            <a:xfrm>
              <a:off x="3950484" y="1765916"/>
              <a:ext cx="2635854" cy="188683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BC00DD58-E3D9-4815-5F33-F1E1FED5CE62}"/>
                </a:ext>
              </a:extLst>
            </p:cNvPr>
            <p:cNvSpPr txBox="1"/>
            <p:nvPr/>
          </p:nvSpPr>
          <p:spPr>
            <a:xfrm>
              <a:off x="4336496" y="2042236"/>
              <a:ext cx="1863830" cy="13341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INVENTORY</a:t>
              </a:r>
            </a:p>
          </p:txBody>
        </p:sp>
      </p:grpSp>
      <p:sp>
        <p:nvSpPr>
          <p:cNvPr id="5" name="Dikdörtgen 4">
            <a:extLst>
              <a:ext uri="{FF2B5EF4-FFF2-40B4-BE49-F238E27FC236}">
                <a16:creationId xmlns:a16="http://schemas.microsoft.com/office/drawing/2014/main" id="{DA7371EF-AEAA-5231-7EAF-332401565C49}"/>
              </a:ext>
            </a:extLst>
          </p:cNvPr>
          <p:cNvSpPr/>
          <p:nvPr/>
        </p:nvSpPr>
        <p:spPr>
          <a:xfrm>
            <a:off x="6911503" y="2315183"/>
            <a:ext cx="2908570" cy="222763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CE9373E-E739-97BB-337C-47FEC32F14BC}"/>
              </a:ext>
            </a:extLst>
          </p:cNvPr>
          <p:cNvSpPr txBox="1"/>
          <p:nvPr/>
        </p:nvSpPr>
        <p:spPr>
          <a:xfrm>
            <a:off x="6911503" y="2315183"/>
            <a:ext cx="2908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Inventory Item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24611F5-4CF7-F61B-BE10-87295D9626B6}"/>
              </a:ext>
            </a:extLst>
          </p:cNvPr>
          <p:cNvSpPr txBox="1"/>
          <p:nvPr/>
        </p:nvSpPr>
        <p:spPr>
          <a:xfrm>
            <a:off x="6911503" y="2938950"/>
            <a:ext cx="2908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+mj-lt"/>
              </a:rPr>
              <a:t>product: Product</a:t>
            </a:r>
          </a:p>
          <a:p>
            <a:r>
              <a:rPr lang="en-US" sz="2000" i="1" dirty="0">
                <a:solidFill>
                  <a:schemeClr val="bg1"/>
                </a:solidFill>
                <a:latin typeface="+mj-lt"/>
              </a:rPr>
              <a:t>stock : int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C6FE159-C93E-0C2B-4185-0DC30D4602D0}"/>
              </a:ext>
            </a:extLst>
          </p:cNvPr>
          <p:cNvSpPr txBox="1"/>
          <p:nvPr/>
        </p:nvSpPr>
        <p:spPr>
          <a:xfrm>
            <a:off x="5450326" y="3244334"/>
            <a:ext cx="1767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◆──────▶</a:t>
            </a:r>
          </a:p>
        </p:txBody>
      </p:sp>
    </p:spTree>
    <p:extLst>
      <p:ext uri="{BB962C8B-B14F-4D97-AF65-F5344CB8AC3E}">
        <p14:creationId xmlns:p14="http://schemas.microsoft.com/office/powerpoint/2010/main" val="110363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F252CD-A438-A537-4D7A-9E854D26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Optimized &amp; Cost-Efficient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CCC36621-AD17-A588-B6A9-E1590728EE89}"/>
              </a:ext>
            </a:extLst>
          </p:cNvPr>
          <p:cNvSpPr txBox="1"/>
          <p:nvPr/>
        </p:nvSpPr>
        <p:spPr>
          <a:xfrm>
            <a:off x="805688" y="2387600"/>
            <a:ext cx="4304792" cy="3241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Singleton Pattern 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Ensures a single shared instance throughout the application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Prevents redundant connections and connect only for once.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Batch Execution via </a:t>
            </a:r>
            <a:r>
              <a:rPr lang="en-US" dirty="0" err="1"/>
              <a:t>executeBatchSql</a:t>
            </a:r>
            <a:r>
              <a:rPr lang="en-US" dirty="0"/>
              <a:t>();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Collects SQL commands and sends them to cloud in a single optimized query.</a:t>
            </a:r>
          </a:p>
        </p:txBody>
      </p:sp>
      <p:pic>
        <p:nvPicPr>
          <p:cNvPr id="13" name="Resim 12" descr="metin, ekran görüntüsü, yazı tipi, doküman, belg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1D41683-F146-DAA3-F350-1DB38D3BB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48" y="799036"/>
            <a:ext cx="5054864" cy="482960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52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diyagram, plan, paralel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D2CD4B5-CBC5-C5DE-E59D-9CFDED2E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94" y="52551"/>
            <a:ext cx="7371011" cy="67528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21566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4F739E-8939-C868-D0CA-31337FC4D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86" y="68094"/>
            <a:ext cx="10691265" cy="1307592"/>
          </a:xfrm>
        </p:spPr>
        <p:txBody>
          <a:bodyPr/>
          <a:lstStyle/>
          <a:p>
            <a:pPr algn="ctr"/>
            <a:r>
              <a:rPr lang="en-US"/>
              <a:t>Problem descrıptıon</a:t>
            </a:r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3E4BBE6-4DAD-90C3-90EE-DBA621CB2405}"/>
              </a:ext>
            </a:extLst>
          </p:cNvPr>
          <p:cNvSpPr txBox="1"/>
          <p:nvPr/>
        </p:nvSpPr>
        <p:spPr>
          <a:xfrm>
            <a:off x="739544" y="1150347"/>
            <a:ext cx="892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Traditional Vending Machines Are Failing ?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D3F205C-539F-CC8A-BCF7-E4D4F56D8E15}"/>
              </a:ext>
            </a:extLst>
          </p:cNvPr>
          <p:cNvSpPr txBox="1"/>
          <p:nvPr/>
        </p:nvSpPr>
        <p:spPr>
          <a:xfrm>
            <a:off x="613086" y="1867391"/>
            <a:ext cx="683830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one product can be purchased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Products may be out of stock , but payment still accepted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live stock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Outdated button-based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solution for people with special needs (vegan, gluten-free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Resim 12" descr="paralı otomat, otomat (meşrubat, oyun vs.), alkolsüz içki, meti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0A915B0-BC1E-0409-1151-5A091714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22" y="1375686"/>
            <a:ext cx="3017685" cy="3768353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1BBB88BC-7A7E-5219-ED93-EEA34207D010}"/>
              </a:ext>
            </a:extLst>
          </p:cNvPr>
          <p:cNvSpPr txBox="1"/>
          <p:nvPr/>
        </p:nvSpPr>
        <p:spPr>
          <a:xfrm>
            <a:off x="739544" y="5839463"/>
            <a:ext cx="892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i.e. the system victimizes both the user and the company.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diyagram, yazı tipi, doküman, belg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D0A5C42-158A-2149-B86D-71331566E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7" y="83433"/>
            <a:ext cx="9886647" cy="668900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535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68CABD-8FD7-2213-BBF9-ED1D9B62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749029"/>
            <a:ext cx="10691265" cy="1307592"/>
          </a:xfrm>
        </p:spPr>
        <p:txBody>
          <a:bodyPr/>
          <a:lstStyle/>
          <a:p>
            <a:pPr algn="ctr"/>
            <a:r>
              <a:rPr lang="en-US" dirty="0"/>
              <a:t>What we </a:t>
            </a:r>
            <a:r>
              <a:rPr lang="en-US" dirty="0" err="1"/>
              <a:t>achıeved</a:t>
            </a:r>
            <a:endParaRPr lang="en-US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365AEBB-B6B2-CCD4-817B-6155AF26D1BD}"/>
              </a:ext>
            </a:extLst>
          </p:cNvPr>
          <p:cNvSpPr txBox="1"/>
          <p:nvPr/>
        </p:nvSpPr>
        <p:spPr>
          <a:xfrm>
            <a:off x="1983632" y="1584656"/>
            <a:ext cx="82247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Developed a professional real-world system which is run on both cloud and local environments(PostgreSQL + optional Cloud SQL setup)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Built with clear modular structure, codebase is readable and easy to extend..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Applied Object-Oriented Programming principles effectively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Strong focus on Single Responsibility Principle (SRP); Every class and method serves one clear purpose.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Optimized database connections with algorithmic approaches.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5FF163F-D070-4CAE-364F-24D3490C91E3}"/>
              </a:ext>
            </a:extLst>
          </p:cNvPr>
          <p:cNvSpPr txBox="1"/>
          <p:nvPr/>
        </p:nvSpPr>
        <p:spPr>
          <a:xfrm>
            <a:off x="1072758" y="5088678"/>
            <a:ext cx="1014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+mj-lt"/>
              </a:rPr>
              <a:t>At every layer of the system, we thought like real developers</a:t>
            </a:r>
          </a:p>
        </p:txBody>
      </p:sp>
    </p:spTree>
    <p:extLst>
      <p:ext uri="{BB962C8B-B14F-4D97-AF65-F5344CB8AC3E}">
        <p14:creationId xmlns:p14="http://schemas.microsoft.com/office/powerpoint/2010/main" val="324508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5138116E-F9B5-A3F2-09A4-759A9F3CF65B}"/>
              </a:ext>
            </a:extLst>
          </p:cNvPr>
          <p:cNvSpPr txBox="1"/>
          <p:nvPr/>
        </p:nvSpPr>
        <p:spPr>
          <a:xfrm>
            <a:off x="304800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+mj-lt"/>
              </a:rPr>
              <a:t>Enough theory </a:t>
            </a:r>
          </a:p>
          <a:p>
            <a:pPr algn="ctr"/>
            <a:r>
              <a:rPr lang="en-US" b="1" i="1" dirty="0">
                <a:latin typeface="+mj-lt"/>
              </a:rPr>
              <a:t>let’s see it in action..</a:t>
            </a:r>
          </a:p>
        </p:txBody>
      </p:sp>
    </p:spTree>
    <p:extLst>
      <p:ext uri="{BB962C8B-B14F-4D97-AF65-F5344CB8AC3E}">
        <p14:creationId xmlns:p14="http://schemas.microsoft.com/office/powerpoint/2010/main" val="357600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AE05C73-6792-E379-12D1-F18A591C0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SOLUTION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089AFCF7-8ADA-4F6C-70E3-6DF80372C7CE}"/>
              </a:ext>
            </a:extLst>
          </p:cNvPr>
          <p:cNvSpPr txBox="1"/>
          <p:nvPr/>
        </p:nvSpPr>
        <p:spPr>
          <a:xfrm>
            <a:off x="700088" y="1849535"/>
            <a:ext cx="6082231" cy="4098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Screen-based modern system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Real-time stock tracking  via cloud connection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Out of stock products can not be sold.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Up to 10 products can be purchased at a time (basket approach)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Filterable system according to specific needs(vegan, sugar-free etc.)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Transaction history access</a:t>
            </a:r>
          </a:p>
        </p:txBody>
      </p:sp>
      <p:pic>
        <p:nvPicPr>
          <p:cNvPr id="6" name="Resim 5" descr="metin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D9A2E53-710D-963D-7AB0-5118AD5C6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769244"/>
            <a:ext cx="4076700" cy="249697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im 7" descr="metin, ekran görüntüsü, sayı, numara, yazı tip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E8C7259-F502-4FA4-745F-A79BD0BE5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678186"/>
            <a:ext cx="4076700" cy="23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6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metin, bilgisayar, giyim, adam, ins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EA7E89D-5783-63E4-5952-F1E103C0F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0398AC6-B82C-0673-D9DA-CDC68608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736" y="908651"/>
            <a:ext cx="4754880" cy="41717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Who uses this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41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5DC3898-6A1E-D1B5-7A41-5A656ED9F309}"/>
              </a:ext>
            </a:extLst>
          </p:cNvPr>
          <p:cNvSpPr txBox="1"/>
          <p:nvPr/>
        </p:nvSpPr>
        <p:spPr>
          <a:xfrm>
            <a:off x="703399" y="4479455"/>
            <a:ext cx="4172757" cy="8454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dirty="0"/>
              <a:t>Admin has </a:t>
            </a:r>
            <a:r>
              <a:rPr lang="en-US" sz="2000" b="1" dirty="0"/>
              <a:t>full control </a:t>
            </a:r>
            <a:r>
              <a:rPr lang="en-US" sz="2000" dirty="0"/>
              <a:t>over the system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simge, sembol, metin, logo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84164FA-F85A-5094-CB97-A2D5E4ED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r="7845" b="1"/>
          <a:stretch>
            <a:fillRect/>
          </a:stretch>
        </p:blipFill>
        <p:spPr>
          <a:xfrm>
            <a:off x="6326272" y="10"/>
            <a:ext cx="5865727" cy="6857990"/>
          </a:xfrm>
          <a:prstGeom prst="rect">
            <a:avLst/>
          </a:pr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0FC98594-B074-A756-8594-07D3119BCCC8}"/>
              </a:ext>
            </a:extLst>
          </p:cNvPr>
          <p:cNvSpPr txBox="1">
            <a:spLocks/>
          </p:cNvSpPr>
          <p:nvPr/>
        </p:nvSpPr>
        <p:spPr>
          <a:xfrm>
            <a:off x="703400" y="908651"/>
            <a:ext cx="4937004" cy="40586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500"/>
              <a:t>WHAT ADMIN DOES?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322484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3493B19-6B9B-A29A-0B49-5377F84AD186}"/>
              </a:ext>
            </a:extLst>
          </p:cNvPr>
          <p:cNvSpPr txBox="1"/>
          <p:nvPr/>
        </p:nvSpPr>
        <p:spPr>
          <a:xfrm>
            <a:off x="772160" y="701040"/>
            <a:ext cx="106476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Admin can;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 the full transaction log, including detailed purchase information (date, time, products, total 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Reset the transaction log when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or remove operators, and modify their usernames and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the database with full, unrestricted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new products to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Delete existing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 product details such as names, prices, stock quantities, and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2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taslak, çizim, giyim, çizgi fil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D4A35ED-9FDC-1E24-B162-EFEE9E3E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98" y="1030754"/>
            <a:ext cx="4932680" cy="493268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7D43556-EA8A-58CE-83D8-180580CB6080}"/>
              </a:ext>
            </a:extLst>
          </p:cNvPr>
          <p:cNvSpPr txBox="1"/>
          <p:nvPr/>
        </p:nvSpPr>
        <p:spPr>
          <a:xfrm>
            <a:off x="5943600" y="4424194"/>
            <a:ext cx="56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Operators are responsible for updating stock data after physically restocking the vending machine.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0458AE25-0EF3-295B-8AF7-B646A7E9472C}"/>
              </a:ext>
            </a:extLst>
          </p:cNvPr>
          <p:cNvSpPr txBox="1">
            <a:spLocks/>
          </p:cNvSpPr>
          <p:nvPr/>
        </p:nvSpPr>
        <p:spPr>
          <a:xfrm>
            <a:off x="6413320" y="765155"/>
            <a:ext cx="4937004" cy="40586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500" dirty="0"/>
              <a:t>WHAT Operator</a:t>
            </a:r>
          </a:p>
          <a:p>
            <a:pPr algn="ctr"/>
            <a:r>
              <a:rPr lang="en-US" sz="6500" dirty="0"/>
              <a:t>DOES?</a:t>
            </a:r>
          </a:p>
        </p:txBody>
      </p:sp>
    </p:spTree>
    <p:extLst>
      <p:ext uri="{BB962C8B-B14F-4D97-AF65-F5344CB8AC3E}">
        <p14:creationId xmlns:p14="http://schemas.microsoft.com/office/powerpoint/2010/main" val="209927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BD08984-775F-F5FB-8101-5DDF2A05EC80}"/>
              </a:ext>
            </a:extLst>
          </p:cNvPr>
          <p:cNvSpPr txBox="1"/>
          <p:nvPr/>
        </p:nvSpPr>
        <p:spPr>
          <a:xfrm>
            <a:off x="6756400" y="378913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Each operator uses a secure login authorized by the admin</a:t>
            </a:r>
          </a:p>
          <a:p>
            <a:endParaRPr lang="en-US" b="1" dirty="0"/>
          </a:p>
        </p:txBody>
      </p:sp>
      <p:pic>
        <p:nvPicPr>
          <p:cNvPr id="5" name="Resim 4" descr="giyim, çizgi film, çizim, kişi, şahıs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080B40C-3010-8DB0-111A-C3BF2E37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72" y="914429"/>
            <a:ext cx="4895216" cy="4895216"/>
          </a:xfrm>
          <a:prstGeom prst="rect">
            <a:avLst/>
          </a:prstGeom>
        </p:spPr>
      </p:pic>
      <p:pic>
        <p:nvPicPr>
          <p:cNvPr id="7" name="Resim 6" descr="ekran görüntüsü, yazılım, metin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EB0C656-A3C8-4610-74B5-D6EE9E284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23294" r="26264" b="25736"/>
          <a:stretch/>
        </p:blipFill>
        <p:spPr>
          <a:xfrm>
            <a:off x="6655309" y="846681"/>
            <a:ext cx="4699819" cy="287470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46D482B-7820-3C55-E286-B54B1F00147A}"/>
              </a:ext>
            </a:extLst>
          </p:cNvPr>
          <p:cNvSpPr txBox="1"/>
          <p:nvPr/>
        </p:nvSpPr>
        <p:spPr>
          <a:xfrm>
            <a:off x="5957218" y="42399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only action operators can perform is updating stock information.</a:t>
            </a:r>
          </a:p>
          <a:p>
            <a:r>
              <a:rPr lang="en-US" sz="2400" b="1" dirty="0"/>
              <a:t>Their access to the database is strictly limited to stock updates only.</a:t>
            </a:r>
          </a:p>
        </p:txBody>
      </p:sp>
    </p:spTree>
    <p:extLst>
      <p:ext uri="{BB962C8B-B14F-4D97-AF65-F5344CB8AC3E}">
        <p14:creationId xmlns:p14="http://schemas.microsoft.com/office/powerpoint/2010/main" val="418554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7" name="Resim 6" descr="otomat (meşrubat, oyun vs.), çizgi film, çizi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CDD0A7E-D4AE-F11E-96D0-82C407CD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5" r="9091" b="1573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57AABA4-907E-DC24-9C6E-2E852E41D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66" y="868011"/>
            <a:ext cx="5696596" cy="3612549"/>
          </a:xfrm>
        </p:spPr>
        <p:txBody>
          <a:bodyPr anchor="t">
            <a:normAutofit/>
          </a:bodyPr>
          <a:lstStyle/>
          <a:p>
            <a:r>
              <a:rPr lang="en-US" sz="6800" dirty="0"/>
              <a:t>Happy customers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3C30573-6B1F-B5AE-65E5-D8EA0005A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7" y="5050632"/>
            <a:ext cx="3793200" cy="1129888"/>
          </a:xfrm>
        </p:spPr>
        <p:txBody>
          <a:bodyPr anchor="b">
            <a:normAutofit/>
          </a:bodyPr>
          <a:lstStyle/>
          <a:p>
            <a:r>
              <a:rPr lang="en-US" sz="2200" i="1" dirty="0"/>
              <a:t>Nobody deserves to be tricked by an empty stocks.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532</Words>
  <Application>Microsoft Office PowerPoint</Application>
  <PresentationFormat>Geniş ekran</PresentationFormat>
  <Paragraphs>114</Paragraphs>
  <Slides>22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8" baseType="lpstr">
      <vt:lpstr>Aptos</vt:lpstr>
      <vt:lpstr>Arial</vt:lpstr>
      <vt:lpstr>Calisto MT</vt:lpstr>
      <vt:lpstr>Neue Haas Grotesk Text Pro</vt:lpstr>
      <vt:lpstr>Univers Condensed</vt:lpstr>
      <vt:lpstr>ChronicleVTI</vt:lpstr>
      <vt:lpstr>Next Generation Vending Machine System</vt:lpstr>
      <vt:lpstr>Problem descrıptıon</vt:lpstr>
      <vt:lpstr>OUR SOLUTION</vt:lpstr>
      <vt:lpstr>Who uses this system</vt:lpstr>
      <vt:lpstr>PowerPoint Sunusu</vt:lpstr>
      <vt:lpstr>PowerPoint Sunusu</vt:lpstr>
      <vt:lpstr>PowerPoint Sunusu</vt:lpstr>
      <vt:lpstr>PowerPoint Sunusu</vt:lpstr>
      <vt:lpstr>Happy customers</vt:lpstr>
      <vt:lpstr>Let’s Dive Into the Project Codebase</vt:lpstr>
      <vt:lpstr>System Overview – Two Main Modules</vt:lpstr>
      <vt:lpstr>THREE TABLES IN DATABASE</vt:lpstr>
      <vt:lpstr>Correspondıng java classes</vt:lpstr>
      <vt:lpstr>STRUCTURE OF the project</vt:lpstr>
      <vt:lpstr>PowerPoint Sunusu</vt:lpstr>
      <vt:lpstr>PowerPoint Sunusu</vt:lpstr>
      <vt:lpstr>PowerPoint Sunusu</vt:lpstr>
      <vt:lpstr>Optimized &amp; Cost-Efficient</vt:lpstr>
      <vt:lpstr>PowerPoint Sunusu</vt:lpstr>
      <vt:lpstr>PowerPoint Sunusu</vt:lpstr>
      <vt:lpstr>What we achıeved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Elif Sude Kürkçü</dc:creator>
  <cp:lastModifiedBy>Elif Sude Kürkçü</cp:lastModifiedBy>
  <cp:revision>24</cp:revision>
  <dcterms:created xsi:type="dcterms:W3CDTF">2025-05-21T15:19:48Z</dcterms:created>
  <dcterms:modified xsi:type="dcterms:W3CDTF">2025-05-22T01:15:11Z</dcterms:modified>
</cp:coreProperties>
</file>